
<file path=[Content_Types].xml><?xml version="1.0" encoding="utf-8"?>
<Types xmlns="http://schemas.openxmlformats.org/package/2006/content-types"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4"/>
    <p:sldMasterId id="2147483886" r:id="rId5"/>
  </p:sldMasterIdLst>
  <p:notesMasterIdLst>
    <p:notesMasterId r:id="rId8"/>
  </p:notesMasterIdLst>
  <p:handoutMasterIdLst>
    <p:handoutMasterId r:id="rId9"/>
  </p:handoutMasterIdLst>
  <p:sldIdLst>
    <p:sldId id="262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563FC4-690A-4F3B-BB8A-34EBF69E4C9C}" v="5" dt="2020-08-13T19:03:29.199"/>
  </p1510:revLst>
</p1510:revInfo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Jennifer L" userId="3753c78f-8649-4e9c-9ef3-afabbacc79b6" providerId="ADAL" clId="{DF5D6655-EE9C-4A25-9DB4-399890A04DEE}"/>
    <pc:docChg chg="custSel delSld modSld">
      <pc:chgData name="Williams, Jennifer L" userId="3753c78f-8649-4e9c-9ef3-afabbacc79b6" providerId="ADAL" clId="{DF5D6655-EE9C-4A25-9DB4-399890A04DEE}" dt="2020-08-13T19:03:35.647" v="210" actId="1076"/>
      <pc:docMkLst>
        <pc:docMk/>
      </pc:docMkLst>
      <pc:sldChg chg="del">
        <pc:chgData name="Williams, Jennifer L" userId="3753c78f-8649-4e9c-9ef3-afabbacc79b6" providerId="ADAL" clId="{DF5D6655-EE9C-4A25-9DB4-399890A04DEE}" dt="2020-08-13T18:58:25.970" v="0" actId="47"/>
        <pc:sldMkLst>
          <pc:docMk/>
          <pc:sldMk cId="1503902909" sldId="256"/>
        </pc:sldMkLst>
      </pc:sldChg>
      <pc:sldChg chg="del">
        <pc:chgData name="Williams, Jennifer L" userId="3753c78f-8649-4e9c-9ef3-afabbacc79b6" providerId="ADAL" clId="{DF5D6655-EE9C-4A25-9DB4-399890A04DEE}" dt="2020-08-13T18:58:26.856" v="1" actId="47"/>
        <pc:sldMkLst>
          <pc:docMk/>
          <pc:sldMk cId="3327456264" sldId="257"/>
        </pc:sldMkLst>
      </pc:sldChg>
      <pc:sldChg chg="del">
        <pc:chgData name="Williams, Jennifer L" userId="3753c78f-8649-4e9c-9ef3-afabbacc79b6" providerId="ADAL" clId="{DF5D6655-EE9C-4A25-9DB4-399890A04DEE}" dt="2020-08-13T19:02:00.781" v="183" actId="47"/>
        <pc:sldMkLst>
          <pc:docMk/>
          <pc:sldMk cId="3518750519" sldId="258"/>
        </pc:sldMkLst>
      </pc:sldChg>
      <pc:sldChg chg="addSp modSp modAnim">
        <pc:chgData name="Williams, Jennifer L" userId="3753c78f-8649-4e9c-9ef3-afabbacc79b6" providerId="ADAL" clId="{DF5D6655-EE9C-4A25-9DB4-399890A04DEE}" dt="2020-08-13T19:03:35.647" v="210" actId="1076"/>
        <pc:sldMkLst>
          <pc:docMk/>
          <pc:sldMk cId="984369794" sldId="259"/>
        </pc:sldMkLst>
        <pc:spChg chg="mod">
          <ac:chgData name="Williams, Jennifer L" userId="3753c78f-8649-4e9c-9ef3-afabbacc79b6" providerId="ADAL" clId="{DF5D6655-EE9C-4A25-9DB4-399890A04DEE}" dt="2020-08-13T19:03:04.998" v="207" actId="14100"/>
          <ac:spMkLst>
            <pc:docMk/>
            <pc:sldMk cId="984369794" sldId="259"/>
            <ac:spMk id="2" creationId="{BFD66F91-090D-4FF2-9287-F8F10E932AF7}"/>
          </ac:spMkLst>
        </pc:spChg>
        <pc:graphicFrameChg chg="add mod modGraphic">
          <ac:chgData name="Williams, Jennifer L" userId="3753c78f-8649-4e9c-9ef3-afabbacc79b6" providerId="ADAL" clId="{DF5D6655-EE9C-4A25-9DB4-399890A04DEE}" dt="2020-08-13T19:03:35.647" v="210" actId="1076"/>
          <ac:graphicFrameMkLst>
            <pc:docMk/>
            <pc:sldMk cId="984369794" sldId="259"/>
            <ac:graphicFrameMk id="4" creationId="{9EBBD051-DCDD-406F-B501-E98D05A78FA8}"/>
          </ac:graphicFrameMkLst>
        </pc:graphicFrameChg>
      </pc:sldChg>
      <pc:sldChg chg="del">
        <pc:chgData name="Williams, Jennifer L" userId="3753c78f-8649-4e9c-9ef3-afabbacc79b6" providerId="ADAL" clId="{DF5D6655-EE9C-4A25-9DB4-399890A04DEE}" dt="2020-08-13T19:02:04.580" v="184" actId="47"/>
        <pc:sldMkLst>
          <pc:docMk/>
          <pc:sldMk cId="3324895459" sldId="260"/>
        </pc:sldMkLst>
      </pc:sldChg>
      <pc:sldChg chg="del">
        <pc:chgData name="Williams, Jennifer L" userId="3753c78f-8649-4e9c-9ef3-afabbacc79b6" providerId="ADAL" clId="{DF5D6655-EE9C-4A25-9DB4-399890A04DEE}" dt="2020-08-13T19:02:06.853" v="185" actId="47"/>
        <pc:sldMkLst>
          <pc:docMk/>
          <pc:sldMk cId="2008384712" sldId="261"/>
        </pc:sldMkLst>
      </pc:sldChg>
      <pc:sldChg chg="addSp modSp">
        <pc:chgData name="Williams, Jennifer L" userId="3753c78f-8649-4e9c-9ef3-afabbacc79b6" providerId="ADAL" clId="{DF5D6655-EE9C-4A25-9DB4-399890A04DEE}" dt="2020-08-13T19:01:56.790" v="182" actId="1076"/>
        <pc:sldMkLst>
          <pc:docMk/>
          <pc:sldMk cId="1335913604" sldId="262"/>
        </pc:sldMkLst>
        <pc:spChg chg="mod">
          <ac:chgData name="Williams, Jennifer L" userId="3753c78f-8649-4e9c-9ef3-afabbacc79b6" providerId="ADAL" clId="{DF5D6655-EE9C-4A25-9DB4-399890A04DEE}" dt="2020-08-13T19:00:33.005" v="173" actId="1076"/>
          <ac:spMkLst>
            <pc:docMk/>
            <pc:sldMk cId="1335913604" sldId="262"/>
            <ac:spMk id="2" creationId="{00000000-0000-0000-0000-000000000000}"/>
          </ac:spMkLst>
        </pc:spChg>
        <pc:spChg chg="mod">
          <ac:chgData name="Williams, Jennifer L" userId="3753c78f-8649-4e9c-9ef3-afabbacc79b6" providerId="ADAL" clId="{DF5D6655-EE9C-4A25-9DB4-399890A04DEE}" dt="2020-08-13T19:00:36.494" v="174" actId="1076"/>
          <ac:spMkLst>
            <pc:docMk/>
            <pc:sldMk cId="1335913604" sldId="262"/>
            <ac:spMk id="3" creationId="{00000000-0000-0000-0000-000000000000}"/>
          </ac:spMkLst>
        </pc:spChg>
        <pc:picChg chg="add mod">
          <ac:chgData name="Williams, Jennifer L" userId="3753c78f-8649-4e9c-9ef3-afabbacc79b6" providerId="ADAL" clId="{DF5D6655-EE9C-4A25-9DB4-399890A04DEE}" dt="2020-08-13T19:00:46.173" v="177" actId="1076"/>
          <ac:picMkLst>
            <pc:docMk/>
            <pc:sldMk cId="1335913604" sldId="262"/>
            <ac:picMk id="5" creationId="{AE766485-36E6-4429-975A-49686C1E1B79}"/>
          </ac:picMkLst>
        </pc:picChg>
        <pc:picChg chg="add mod modCrop">
          <ac:chgData name="Williams, Jennifer L" userId="3753c78f-8649-4e9c-9ef3-afabbacc79b6" providerId="ADAL" clId="{DF5D6655-EE9C-4A25-9DB4-399890A04DEE}" dt="2020-08-13T19:01:56.790" v="182" actId="1076"/>
          <ac:picMkLst>
            <pc:docMk/>
            <pc:sldMk cId="1335913604" sldId="262"/>
            <ac:picMk id="7" creationId="{C4DD77C7-7EA0-4F8D-84A6-9C68A211402A}"/>
          </ac:picMkLst>
        </pc:picChg>
      </pc:sldChg>
      <pc:sldChg chg="del">
        <pc:chgData name="Williams, Jennifer L" userId="3753c78f-8649-4e9c-9ef3-afabbacc79b6" providerId="ADAL" clId="{DF5D6655-EE9C-4A25-9DB4-399890A04DEE}" dt="2020-08-13T19:02:12.254" v="187" actId="47"/>
        <pc:sldMkLst>
          <pc:docMk/>
          <pc:sldMk cId="2248107882" sldId="263"/>
        </pc:sldMkLst>
      </pc:sldChg>
      <pc:sldChg chg="del">
        <pc:chgData name="Williams, Jennifer L" userId="3753c78f-8649-4e9c-9ef3-afabbacc79b6" providerId="ADAL" clId="{DF5D6655-EE9C-4A25-9DB4-399890A04DEE}" dt="2020-08-13T19:02:09.438" v="186" actId="47"/>
        <pc:sldMkLst>
          <pc:docMk/>
          <pc:sldMk cId="1438601023" sldId="264"/>
        </pc:sldMkLst>
      </pc:sldChg>
      <pc:sldChg chg="del">
        <pc:chgData name="Williams, Jennifer L" userId="3753c78f-8649-4e9c-9ef3-afabbacc79b6" providerId="ADAL" clId="{DF5D6655-EE9C-4A25-9DB4-399890A04DEE}" dt="2020-08-13T19:02:13.420" v="188" actId="47"/>
        <pc:sldMkLst>
          <pc:docMk/>
          <pc:sldMk cId="1629457198" sldId="265"/>
        </pc:sldMkLst>
      </pc:sldChg>
      <pc:sldChg chg="del">
        <pc:chgData name="Williams, Jennifer L" userId="3753c78f-8649-4e9c-9ef3-afabbacc79b6" providerId="ADAL" clId="{DF5D6655-EE9C-4A25-9DB4-399890A04DEE}" dt="2020-08-13T19:02:15.959" v="190" actId="47"/>
        <pc:sldMkLst>
          <pc:docMk/>
          <pc:sldMk cId="2679935281" sldId="266"/>
        </pc:sldMkLst>
      </pc:sldChg>
      <pc:sldChg chg="del">
        <pc:chgData name="Williams, Jennifer L" userId="3753c78f-8649-4e9c-9ef3-afabbacc79b6" providerId="ADAL" clId="{DF5D6655-EE9C-4A25-9DB4-399890A04DEE}" dt="2020-08-13T19:02:14.787" v="189" actId="47"/>
        <pc:sldMkLst>
          <pc:docMk/>
          <pc:sldMk cId="497277696" sldId="267"/>
        </pc:sldMkLst>
      </pc:sldChg>
      <pc:sldChg chg="del">
        <pc:chgData name="Williams, Jennifer L" userId="3753c78f-8649-4e9c-9ef3-afabbacc79b6" providerId="ADAL" clId="{DF5D6655-EE9C-4A25-9DB4-399890A04DEE}" dt="2020-08-13T19:02:18.234" v="192" actId="47"/>
        <pc:sldMkLst>
          <pc:docMk/>
          <pc:sldMk cId="2370714830" sldId="268"/>
        </pc:sldMkLst>
      </pc:sldChg>
      <pc:sldChg chg="del">
        <pc:chgData name="Williams, Jennifer L" userId="3753c78f-8649-4e9c-9ef3-afabbacc79b6" providerId="ADAL" clId="{DF5D6655-EE9C-4A25-9DB4-399890A04DEE}" dt="2020-08-13T19:02:20.625" v="194" actId="47"/>
        <pc:sldMkLst>
          <pc:docMk/>
          <pc:sldMk cId="2534703433" sldId="269"/>
        </pc:sldMkLst>
      </pc:sldChg>
      <pc:sldChg chg="del">
        <pc:chgData name="Williams, Jennifer L" userId="3753c78f-8649-4e9c-9ef3-afabbacc79b6" providerId="ADAL" clId="{DF5D6655-EE9C-4A25-9DB4-399890A04DEE}" dt="2020-08-13T19:02:17.227" v="191" actId="47"/>
        <pc:sldMkLst>
          <pc:docMk/>
          <pc:sldMk cId="3444091891" sldId="270"/>
        </pc:sldMkLst>
      </pc:sldChg>
      <pc:sldChg chg="del">
        <pc:chgData name="Williams, Jennifer L" userId="3753c78f-8649-4e9c-9ef3-afabbacc79b6" providerId="ADAL" clId="{DF5D6655-EE9C-4A25-9DB4-399890A04DEE}" dt="2020-08-13T19:02:19.964" v="193" actId="47"/>
        <pc:sldMkLst>
          <pc:docMk/>
          <pc:sldMk cId="3650990216" sldId="27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8/13/2020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8/13/2020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8/13/2020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8/13/2020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0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1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8/13/2020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4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8640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687480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9414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760948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3978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8/13/2020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8/13/2020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8/13/2020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8/13/2020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8/13/2020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8/13/2020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8/13/2020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8/13/2020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williaj12@gcsnc.co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5800" y="140716"/>
            <a:ext cx="8836248" cy="2227217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Welcome to 6</a:t>
            </a:r>
            <a:r>
              <a:rPr lang="en-US" sz="6000" baseline="30000" dirty="0">
                <a:solidFill>
                  <a:srgbClr val="FFFFFF"/>
                </a:solidFill>
              </a:rPr>
              <a:t>th</a:t>
            </a:r>
            <a:r>
              <a:rPr lang="en-US" sz="6000" dirty="0">
                <a:solidFill>
                  <a:srgbClr val="FFFFFF"/>
                </a:solidFill>
              </a:rPr>
              <a:t> grade ELA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9952" y="2183657"/>
            <a:ext cx="6358773" cy="2102357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FFFF">
                    <a:alpha val="70000"/>
                  </a:srgbClr>
                </a:solidFill>
              </a:rPr>
              <a:t>Ms. Williams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>
                    <a:alpha val="70000"/>
                  </a:srgbClr>
                </a:solidFill>
              </a:rPr>
              <a:t>Email: </a:t>
            </a:r>
            <a:r>
              <a:rPr lang="en-US" sz="2600" dirty="0">
                <a:solidFill>
                  <a:srgbClr val="FFFFFF">
                    <a:alpha val="70000"/>
                  </a:srgbClr>
                </a:solidFill>
                <a:hlinkClick r:id="rId2"/>
              </a:rPr>
              <a:t>williaj12@gcsnc.com</a:t>
            </a:r>
            <a:endParaRPr lang="en-US" sz="2600" dirty="0">
              <a:solidFill>
                <a:srgbClr val="FFFFFF">
                  <a:alpha val="70000"/>
                </a:srgbClr>
              </a:solidFill>
            </a:endParaRP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>
                    <a:alpha val="70000"/>
                  </a:srgbClr>
                </a:solidFill>
              </a:rPr>
              <a:t>School number: 336-378-8250 ext. 1652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>
                    <a:alpha val="70000"/>
                  </a:srgbClr>
                </a:solidFill>
              </a:rPr>
              <a:t>Cell number:3369-901-0103</a:t>
            </a:r>
          </a:p>
          <a:p>
            <a:pPr lvl="1" algn="l"/>
            <a:endParaRPr lang="en-US" sz="2600" dirty="0">
              <a:solidFill>
                <a:srgbClr val="FFFFFF">
                  <a:alpha val="70000"/>
                </a:srgb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en-US" sz="2800" dirty="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66485-36E6-4429-975A-49686C1E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315" y="4286014"/>
            <a:ext cx="2227217" cy="2227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DD77C7-7EA0-4F8D-84A6-9C68A2114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68" b="3801"/>
          <a:stretch/>
        </p:blipFill>
        <p:spPr>
          <a:xfrm>
            <a:off x="8689472" y="1622769"/>
            <a:ext cx="3038475" cy="50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13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6F91-090D-4FF2-9287-F8F10E932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609600"/>
            <a:ext cx="4830331" cy="21654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 dirty="0">
                <a:solidFill>
                  <a:srgbClr val="FF3399"/>
                </a:solidFill>
              </a:rPr>
              <a:t>What to Expect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E315A-7CC6-4222-B324-0DB93906D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6083" y="609600"/>
            <a:ext cx="5784179" cy="602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lvl="0" indent="-285750" algn="l">
              <a:buFont typeface="Wingdings 3" charset="2"/>
              <a:buChar char=""/>
            </a:pPr>
            <a:r>
              <a:rPr lang="en-US" sz="3200" cap="none" dirty="0">
                <a:solidFill>
                  <a:srgbClr val="FFFFFF"/>
                </a:solidFill>
              </a:rPr>
              <a:t>Four Units</a:t>
            </a:r>
          </a:p>
          <a:p>
            <a:pPr marL="742950" lvl="1" indent="-285750" algn="l">
              <a:buFont typeface="Wingdings 3" charset="2"/>
              <a:buChar char=""/>
            </a:pPr>
            <a:r>
              <a:rPr lang="en-US" sz="2800" dirty="0">
                <a:solidFill>
                  <a:srgbClr val="FFFFFF"/>
                </a:solidFill>
              </a:rPr>
              <a:t>Launch Unit</a:t>
            </a:r>
          </a:p>
          <a:p>
            <a:pPr marL="742950" lvl="1" indent="-285750" algn="l">
              <a:buFont typeface="Wingdings 3" charset="2"/>
              <a:buChar char=""/>
            </a:pPr>
            <a:r>
              <a:rPr lang="en-US" sz="2800" dirty="0">
                <a:solidFill>
                  <a:srgbClr val="FFFFFF"/>
                </a:solidFill>
              </a:rPr>
              <a:t>Space Unit</a:t>
            </a:r>
          </a:p>
          <a:p>
            <a:pPr marL="742950" lvl="1" indent="-285750" algn="l">
              <a:buFont typeface="Wingdings 3" charset="2"/>
              <a:buChar char=""/>
            </a:pPr>
            <a:r>
              <a:rPr lang="en-US" sz="2800" dirty="0">
                <a:solidFill>
                  <a:srgbClr val="FFFFFF"/>
                </a:solidFill>
              </a:rPr>
              <a:t>Adventure Unit</a:t>
            </a:r>
          </a:p>
          <a:p>
            <a:pPr marL="742950" lvl="1" indent="-285750" algn="l">
              <a:buFont typeface="Wingdings 3" charset="2"/>
              <a:buChar char=""/>
            </a:pPr>
            <a:r>
              <a:rPr lang="en-US" sz="2800" dirty="0">
                <a:solidFill>
                  <a:srgbClr val="FFFFFF"/>
                </a:solidFill>
              </a:rPr>
              <a:t>Environmental Studies Unit</a:t>
            </a:r>
          </a:p>
          <a:p>
            <a:pPr marL="742950" lvl="1" indent="-285750" algn="l">
              <a:buFont typeface="Wingdings 3" charset="2"/>
              <a:buChar char=""/>
            </a:pPr>
            <a:endParaRPr lang="en-US" sz="2800" cap="none" dirty="0">
              <a:solidFill>
                <a:srgbClr val="FFFFFF"/>
              </a:solidFill>
            </a:endParaRPr>
          </a:p>
          <a:p>
            <a:pPr marL="285750" lvl="0" indent="-285750" algn="l">
              <a:buFont typeface="Wingdings 3" charset="2"/>
              <a:buChar char=""/>
            </a:pPr>
            <a:r>
              <a:rPr lang="en-US" sz="3200" cap="none" dirty="0">
                <a:solidFill>
                  <a:srgbClr val="FFFFFF"/>
                </a:solidFill>
              </a:rPr>
              <a:t>Daily reading, writing, talking, and thinking</a:t>
            </a:r>
          </a:p>
          <a:p>
            <a:pPr lvl="0" algn="l">
              <a:buFont typeface="Wingdings 3" charset="2"/>
              <a:buChar char=""/>
            </a:pPr>
            <a:endParaRPr lang="en-US" sz="3200" cap="none" dirty="0">
              <a:solidFill>
                <a:srgbClr val="FFFFFF"/>
              </a:solidFill>
            </a:endParaRPr>
          </a:p>
          <a:p>
            <a:pPr marL="285750" lvl="0" indent="-285750" algn="l">
              <a:buFont typeface="Wingdings 3" charset="2"/>
              <a:buChar char=""/>
            </a:pPr>
            <a:r>
              <a:rPr lang="en-US" sz="3200" cap="none" dirty="0">
                <a:solidFill>
                  <a:srgbClr val="FFFFFF"/>
                </a:solidFill>
              </a:rPr>
              <a:t>Homework</a:t>
            </a:r>
          </a:p>
          <a:p>
            <a:pPr marL="285750" lvl="0" indent="-285750" algn="l">
              <a:buFont typeface="Wingdings 3" charset="2"/>
              <a:buChar char=""/>
            </a:pPr>
            <a:endParaRPr lang="en-US" sz="3200" cap="none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Gray rhino">
                <a:extLst>
                  <a:ext uri="{FF2B5EF4-FFF2-40B4-BE49-F238E27FC236}">
                    <a16:creationId xmlns:a16="http://schemas.microsoft.com/office/drawing/2014/main" id="{9EBBD051-DCDD-406F-B501-E98D05A78F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4007083"/>
                  </p:ext>
                </p:extLst>
              </p:nvPr>
            </p:nvGraphicFramePr>
            <p:xfrm>
              <a:off x="545236" y="2163608"/>
              <a:ext cx="5094526" cy="423199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94526" cy="4231991"/>
                    </a:xfrm>
                    <a:prstGeom prst="rect">
                      <a:avLst/>
                    </a:prstGeom>
                  </am3d:spPr>
                  <am3d:camera>
                    <am3d:pos x="0" y="0" z="5649731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94" d="1000000"/>
                    <am3d:preTrans dx="117556" dy="-7319793" dz="-4102741"/>
                    <am3d:scale>
                      <am3d:sx n="1000000" d="1000000"/>
                      <am3d:sy n="1000000" d="1000000"/>
                      <am3d:sz n="1000000" d="1000000"/>
                    </am3d:scale>
                    <am3d:rot ax="1278883" ay="2633168" az="908131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66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Gray rhino">
                <a:extLst>
                  <a:ext uri="{FF2B5EF4-FFF2-40B4-BE49-F238E27FC236}">
                    <a16:creationId xmlns:a16="http://schemas.microsoft.com/office/drawing/2014/main" id="{9EBBD051-DCDD-406F-B501-E98D05A78F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5236" y="2163608"/>
                <a:ext cx="5094526" cy="42319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4369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6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  -  AutoRecovered" id="{38832890-2DE0-4681-A0ED-95E90C231633}" vid="{FD43AAC7-C323-4F79-A5E6-041327441178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B7B6D3CF8BEB479E66F0298F80DE31" ma:contentTypeVersion="13" ma:contentTypeDescription="Create a new document." ma:contentTypeScope="" ma:versionID="1f9d86f056fb94fd81a9a88a1607a827">
  <xsd:schema xmlns:xsd="http://www.w3.org/2001/XMLSchema" xmlns:xs="http://www.w3.org/2001/XMLSchema" xmlns:p="http://schemas.microsoft.com/office/2006/metadata/properties" xmlns:ns3="8c57aadc-654e-4c9a-8ec9-855e2b45a193" xmlns:ns4="1d66695b-38b3-44fa-a981-bd9f8651e054" targetNamespace="http://schemas.microsoft.com/office/2006/metadata/properties" ma:root="true" ma:fieldsID="28d38dfbc4ec49f811ae77abad112893" ns3:_="" ns4:_="">
    <xsd:import namespace="8c57aadc-654e-4c9a-8ec9-855e2b45a193"/>
    <xsd:import namespace="1d66695b-38b3-44fa-a981-bd9f8651e0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57aadc-654e-4c9a-8ec9-855e2b45a1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66695b-38b3-44fa-a981-bd9f8651e0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BFC77F-B3D9-4F6E-8BD2-971488C2AC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7534EF-9816-4319-812F-F77B74CD07EA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c57aadc-654e-4c9a-8ec9-855e2b45a193"/>
    <ds:schemaRef ds:uri="http://purl.org/dc/elements/1.1/"/>
    <ds:schemaRef ds:uri="1d66695b-38b3-44fa-a981-bd9f8651e05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B6FAB8-F04A-4477-B40D-E43ED90BE2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57aadc-654e-4c9a-8ec9-855e2b45a193"/>
    <ds:schemaRef ds:uri="1d66695b-38b3-44fa-a981-bd9f8651e0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50</Words>
  <Application>Microsoft Office PowerPoint</Application>
  <PresentationFormat>Widescreen</PresentationFormat>
  <Paragraphs>15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Georgia</vt:lpstr>
      <vt:lpstr>Trebuchet MS</vt:lpstr>
      <vt:lpstr>Wingdings</vt:lpstr>
      <vt:lpstr>Wingdings 3</vt:lpstr>
      <vt:lpstr>Ocean 16x9</vt:lpstr>
      <vt:lpstr>Facet</vt:lpstr>
      <vt:lpstr>Welcome to 6th grade ELA</vt:lpstr>
      <vt:lpstr>What to Expect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6th grade ELA</dc:title>
  <dc:creator>Williams, Jennifer L</dc:creator>
  <cp:lastModifiedBy>Williams, Jennifer L</cp:lastModifiedBy>
  <cp:revision>2</cp:revision>
  <dcterms:created xsi:type="dcterms:W3CDTF">2019-08-30T12:18:30Z</dcterms:created>
  <dcterms:modified xsi:type="dcterms:W3CDTF">2020-08-13T19:03:38Z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0x0101000EB7B6D3CF8BEB479E66F0298F80DE31</vt:lpwstr>
  </property>
</Properties>
</file>